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3004800" cy="9753600"/>
  <p:notesSz cx="13004800" cy="97536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6" d="100"/>
          <a:sy n="56" d="100"/>
        </p:scale>
        <p:origin x="1541" y="6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7900" y="731500"/>
            <a:ext cx="86703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" name="Google Shape;1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" name="Google Shape;1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2548" y="3576322"/>
            <a:ext cx="9387308" cy="3218177"/>
          </a:xfrm>
        </p:spPr>
        <p:txBody>
          <a:bodyPr anchor="b">
            <a:normAutofit/>
          </a:bodyPr>
          <a:lstStyle>
            <a:lvl1pPr>
              <a:defRPr sz="768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2548" y="6794497"/>
            <a:ext cx="9387308" cy="1601825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5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8"/>
          <p:cNvSpPr/>
          <p:nvPr/>
        </p:nvSpPr>
        <p:spPr bwMode="auto">
          <a:xfrm>
            <a:off x="-45111" y="6145648"/>
            <a:ext cx="1984673" cy="1111866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2075" y="6442015"/>
            <a:ext cx="831969" cy="519289"/>
          </a:xfrm>
        </p:spPr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546" y="866986"/>
            <a:ext cx="9375268" cy="4433124"/>
          </a:xfrm>
        </p:spPr>
        <p:txBody>
          <a:bodyPr anchor="ctr">
            <a:normAutofit/>
          </a:bodyPr>
          <a:lstStyle>
            <a:lvl1pPr algn="l">
              <a:defRPr sz="6825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546" y="6192421"/>
            <a:ext cx="9375268" cy="2212784"/>
          </a:xfrm>
        </p:spPr>
        <p:txBody>
          <a:bodyPr anchor="ctr">
            <a:normAutofit/>
          </a:bodyPr>
          <a:lstStyle>
            <a:lvl1pPr marL="0" indent="0" algn="l">
              <a:buNone/>
              <a:defRPr sz="25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502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80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3pPr>
            <a:lvl4pPr marL="195072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4pPr>
            <a:lvl5pPr marL="260096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5pPr>
            <a:lvl6pPr marL="325120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6pPr>
            <a:lvl7pPr marL="390144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7pPr>
            <a:lvl8pPr marL="455168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8pPr>
            <a:lvl9pPr marL="520192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83" y="4503506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080" y="4613889"/>
            <a:ext cx="831969" cy="519289"/>
          </a:xfrm>
        </p:spPr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998" y="866987"/>
            <a:ext cx="8689190" cy="4118187"/>
          </a:xfrm>
        </p:spPr>
        <p:txBody>
          <a:bodyPr anchor="ctr">
            <a:normAutofit/>
          </a:bodyPr>
          <a:lstStyle>
            <a:lvl1pPr algn="l">
              <a:defRPr sz="6825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36049" y="4985173"/>
            <a:ext cx="8041085" cy="54186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2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0" indent="0">
              <a:buFontTx/>
              <a:buNone/>
              <a:defRPr/>
            </a:lvl2pPr>
            <a:lvl3pPr marL="1300480" indent="0">
              <a:buFontTx/>
              <a:buNone/>
              <a:defRPr/>
            </a:lvl3pPr>
            <a:lvl4pPr marL="1950720" indent="0">
              <a:buFontTx/>
              <a:buNone/>
              <a:defRPr/>
            </a:lvl4pPr>
            <a:lvl5pPr marL="260096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546" y="6192421"/>
            <a:ext cx="9375268" cy="2212784"/>
          </a:xfrm>
        </p:spPr>
        <p:txBody>
          <a:bodyPr anchor="ctr">
            <a:normAutofit/>
          </a:bodyPr>
          <a:lstStyle>
            <a:lvl1pPr marL="0" indent="0" algn="l">
              <a:buNone/>
              <a:defRPr sz="25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502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80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3pPr>
            <a:lvl4pPr marL="195072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4pPr>
            <a:lvl5pPr marL="260096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5pPr>
            <a:lvl6pPr marL="325120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6pPr>
            <a:lvl7pPr marL="390144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7pPr>
            <a:lvl8pPr marL="455168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8pPr>
            <a:lvl9pPr marL="520192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83" y="4503506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080" y="4613889"/>
            <a:ext cx="831969" cy="519289"/>
          </a:xfrm>
        </p:spPr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571828" y="921607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/>
          <a:p>
            <a:pPr lvl="0"/>
            <a:r>
              <a:rPr lang="en-US" sz="1138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1138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618892" y="4131991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/>
          <a:p>
            <a:pPr lvl="0"/>
            <a:r>
              <a:rPr lang="en-US" sz="1138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1138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546" y="3467949"/>
            <a:ext cx="9375268" cy="3875335"/>
          </a:xfrm>
        </p:spPr>
        <p:txBody>
          <a:bodyPr anchor="b">
            <a:normAutofit/>
          </a:bodyPr>
          <a:lstStyle>
            <a:lvl1pPr algn="l">
              <a:defRPr sz="6825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546" y="7369386"/>
            <a:ext cx="9375268" cy="103768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83" y="6984050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7080" y="7087059"/>
            <a:ext cx="831969" cy="519289"/>
          </a:xfrm>
        </p:spPr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11998" y="866987"/>
            <a:ext cx="8689190" cy="4118187"/>
          </a:xfrm>
        </p:spPr>
        <p:txBody>
          <a:bodyPr anchor="ctr">
            <a:normAutofit/>
          </a:bodyPr>
          <a:lstStyle>
            <a:lvl1pPr algn="l">
              <a:defRPr sz="6825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62546" y="6177280"/>
            <a:ext cx="9512238" cy="119210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415">
                <a:solidFill>
                  <a:schemeClr val="accent1"/>
                </a:solidFill>
              </a:defRPr>
            </a:lvl1pPr>
            <a:lvl2pPr marL="650240" indent="0">
              <a:buFontTx/>
              <a:buNone/>
              <a:defRPr/>
            </a:lvl2pPr>
            <a:lvl3pPr marL="1300480" indent="0">
              <a:buFontTx/>
              <a:buNone/>
              <a:defRPr/>
            </a:lvl3pPr>
            <a:lvl4pPr marL="1950720" indent="0">
              <a:buFontTx/>
              <a:buNone/>
              <a:defRPr/>
            </a:lvl4pPr>
            <a:lvl5pPr marL="260096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546" y="7369386"/>
            <a:ext cx="9512238" cy="103768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83" y="6984050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7080" y="7087059"/>
            <a:ext cx="831969" cy="519289"/>
          </a:xfrm>
        </p:spPr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2571828" y="921607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/>
          <a:p>
            <a:pPr lvl="0"/>
            <a:r>
              <a:rPr lang="en-US" sz="1138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  <a:endParaRPr lang="en-US" sz="1138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618892" y="4131991"/>
            <a:ext cx="650409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/>
          <a:p>
            <a:pPr lvl="0"/>
            <a:r>
              <a:rPr lang="en-US" sz="1138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  <a:endParaRPr lang="en-US" sz="1138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547" y="892312"/>
            <a:ext cx="9375266" cy="4096028"/>
          </a:xfrm>
        </p:spPr>
        <p:txBody>
          <a:bodyPr anchor="ctr">
            <a:normAutofit/>
          </a:bodyPr>
          <a:lstStyle>
            <a:lvl1pPr algn="l">
              <a:defRPr sz="6825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62546" y="6177280"/>
            <a:ext cx="9375268" cy="1192107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415">
                <a:solidFill>
                  <a:schemeClr val="accent1"/>
                </a:solidFill>
              </a:defRPr>
            </a:lvl1pPr>
            <a:lvl2pPr marL="650240" indent="0">
              <a:buFontTx/>
              <a:buNone/>
              <a:defRPr/>
            </a:lvl2pPr>
            <a:lvl3pPr marL="1300480" indent="0">
              <a:buFontTx/>
              <a:buNone/>
              <a:defRPr/>
            </a:lvl3pPr>
            <a:lvl4pPr marL="1950720" indent="0">
              <a:buFontTx/>
              <a:buNone/>
              <a:defRPr/>
            </a:lvl4pPr>
            <a:lvl5pPr marL="260096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546" y="7369386"/>
            <a:ext cx="9375268" cy="1037685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83" y="6984050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7080" y="7087059"/>
            <a:ext cx="831969" cy="519289"/>
          </a:xfrm>
        </p:spPr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83" y="1011477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82805" y="892311"/>
            <a:ext cx="2355388" cy="7514762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2547" y="892311"/>
            <a:ext cx="6707695" cy="751476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83" y="1011477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6509" y="887623"/>
            <a:ext cx="9371305" cy="182171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2546" y="3034453"/>
            <a:ext cx="9375268" cy="53726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83" y="1011477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546" y="2950488"/>
            <a:ext cx="9375268" cy="2088960"/>
          </a:xfrm>
        </p:spPr>
        <p:txBody>
          <a:bodyPr anchor="b"/>
          <a:lstStyle>
            <a:lvl1pPr algn="l">
              <a:defRPr sz="569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546" y="5093547"/>
            <a:ext cx="9375268" cy="1223680"/>
          </a:xfrm>
        </p:spPr>
        <p:txBody>
          <a:bodyPr anchor="t"/>
          <a:lstStyle>
            <a:lvl1pPr marL="0" indent="0" algn="l">
              <a:buNone/>
              <a:defRPr sz="284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5024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80" indent="0">
              <a:buNone/>
              <a:defRPr sz="2275">
                <a:solidFill>
                  <a:schemeClr val="tx1">
                    <a:tint val="75000"/>
                  </a:schemeClr>
                </a:solidFill>
              </a:defRPr>
            </a:lvl3pPr>
            <a:lvl4pPr marL="195072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4pPr>
            <a:lvl5pPr marL="260096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5pPr>
            <a:lvl6pPr marL="325120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6pPr>
            <a:lvl7pPr marL="390144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7pPr>
            <a:lvl8pPr marL="455168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8pPr>
            <a:lvl9pPr marL="5201920" indent="0">
              <a:buNone/>
              <a:defRPr sz="19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83" y="4503506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080" y="4613889"/>
            <a:ext cx="831969" cy="519289"/>
          </a:xfrm>
        </p:spPr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2548" y="3038871"/>
            <a:ext cx="4547600" cy="5358076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90837" y="3038871"/>
            <a:ext cx="4546977" cy="5358076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reeform 11"/>
          <p:cNvSpPr/>
          <p:nvPr/>
        </p:nvSpPr>
        <p:spPr bwMode="auto">
          <a:xfrm flipV="1">
            <a:off x="83" y="1011477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080" y="1120403"/>
            <a:ext cx="831969" cy="519289"/>
          </a:xfrm>
        </p:spPr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21834" y="3166757"/>
            <a:ext cx="4088314" cy="819573"/>
          </a:xfrm>
        </p:spPr>
        <p:txBody>
          <a:bodyPr anchor="b">
            <a:noAutofit/>
          </a:bodyPr>
          <a:lstStyle>
            <a:lvl1pPr marL="0" indent="0">
              <a:buNone/>
              <a:defRPr sz="3415" b="0"/>
            </a:lvl1pPr>
            <a:lvl2pPr marL="650240" indent="0">
              <a:buNone/>
              <a:defRPr sz="2845" b="1"/>
            </a:lvl2pPr>
            <a:lvl3pPr marL="1300480" indent="0">
              <a:buNone/>
              <a:defRPr sz="2560" b="1"/>
            </a:lvl3pPr>
            <a:lvl4pPr marL="1950720" indent="0">
              <a:buNone/>
              <a:defRPr sz="2275" b="1"/>
            </a:lvl4pPr>
            <a:lvl5pPr marL="2600960" indent="0">
              <a:buNone/>
              <a:defRPr sz="2275" b="1"/>
            </a:lvl5pPr>
            <a:lvl6pPr marL="3251200" indent="0">
              <a:buNone/>
              <a:defRPr sz="2275" b="1"/>
            </a:lvl6pPr>
            <a:lvl7pPr marL="3901440" indent="0">
              <a:buNone/>
              <a:defRPr sz="2275" b="1"/>
            </a:lvl7pPr>
            <a:lvl8pPr marL="4551680" indent="0">
              <a:buNone/>
              <a:defRPr sz="2275" b="1"/>
            </a:lvl8pPr>
            <a:lvl9pPr marL="5201920" indent="0">
              <a:buNone/>
              <a:defRPr sz="2275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62546" y="3986330"/>
            <a:ext cx="4547601" cy="44170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4309" y="3162166"/>
            <a:ext cx="4086384" cy="819573"/>
          </a:xfrm>
        </p:spPr>
        <p:txBody>
          <a:bodyPr anchor="b">
            <a:noAutofit/>
          </a:bodyPr>
          <a:lstStyle>
            <a:lvl1pPr marL="0" indent="0">
              <a:buNone/>
              <a:defRPr sz="3415" b="0"/>
            </a:lvl1pPr>
            <a:lvl2pPr marL="650240" indent="0">
              <a:buNone/>
              <a:defRPr sz="2845" b="1"/>
            </a:lvl2pPr>
            <a:lvl3pPr marL="1300480" indent="0">
              <a:buNone/>
              <a:defRPr sz="2560" b="1"/>
            </a:lvl3pPr>
            <a:lvl4pPr marL="1950720" indent="0">
              <a:buNone/>
              <a:defRPr sz="2275" b="1"/>
            </a:lvl4pPr>
            <a:lvl5pPr marL="2600960" indent="0">
              <a:buNone/>
              <a:defRPr sz="2275" b="1"/>
            </a:lvl5pPr>
            <a:lvl6pPr marL="3251200" indent="0">
              <a:buNone/>
              <a:defRPr sz="2275" b="1"/>
            </a:lvl6pPr>
            <a:lvl7pPr marL="3901440" indent="0">
              <a:buNone/>
              <a:defRPr sz="2275" b="1"/>
            </a:lvl7pPr>
            <a:lvl8pPr marL="4551680" indent="0">
              <a:buNone/>
              <a:defRPr sz="2275" b="1"/>
            </a:lvl8pPr>
            <a:lvl9pPr marL="5201920" indent="0">
              <a:buNone/>
              <a:defRPr sz="2275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85728" y="3981739"/>
            <a:ext cx="4544967" cy="44170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83" y="1011477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7080" y="1120403"/>
            <a:ext cx="831969" cy="519289"/>
          </a:xfrm>
        </p:spPr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6506" y="887623"/>
            <a:ext cx="9371307" cy="182171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reeform 11"/>
          <p:cNvSpPr/>
          <p:nvPr/>
        </p:nvSpPr>
        <p:spPr bwMode="auto">
          <a:xfrm flipV="1">
            <a:off x="83" y="1011477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reeform 11"/>
          <p:cNvSpPr/>
          <p:nvPr/>
        </p:nvSpPr>
        <p:spPr bwMode="auto">
          <a:xfrm flipV="1">
            <a:off x="83" y="1011477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546" y="634436"/>
            <a:ext cx="3739853" cy="1388533"/>
          </a:xfrm>
        </p:spPr>
        <p:txBody>
          <a:bodyPr anchor="b"/>
          <a:lstStyle>
            <a:lvl1pPr algn="l">
              <a:defRPr sz="2845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6302" y="634438"/>
            <a:ext cx="5391511" cy="7701281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546" y="2273583"/>
            <a:ext cx="3739853" cy="6062131"/>
          </a:xfrm>
        </p:spPr>
        <p:txBody>
          <a:bodyPr/>
          <a:lstStyle>
            <a:lvl1pPr marL="0" indent="0">
              <a:buNone/>
              <a:defRPr sz="1990"/>
            </a:lvl1pPr>
            <a:lvl2pPr marL="650240" indent="0">
              <a:buNone/>
              <a:defRPr sz="1705"/>
            </a:lvl2pPr>
            <a:lvl3pPr marL="1300480" indent="0">
              <a:buNone/>
              <a:defRPr sz="1420"/>
            </a:lvl3pPr>
            <a:lvl4pPr marL="1950720" indent="0">
              <a:buNone/>
              <a:defRPr sz="1280"/>
            </a:lvl4pPr>
            <a:lvl5pPr marL="2600960" indent="0">
              <a:buNone/>
              <a:defRPr sz="1280"/>
            </a:lvl5pPr>
            <a:lvl6pPr marL="3251200" indent="0">
              <a:buNone/>
              <a:defRPr sz="1280"/>
            </a:lvl6pPr>
            <a:lvl7pPr marL="3901440" indent="0">
              <a:buNone/>
              <a:defRPr sz="1280"/>
            </a:lvl7pPr>
            <a:lvl8pPr marL="4551680" indent="0">
              <a:buNone/>
              <a:defRPr sz="1280"/>
            </a:lvl8pPr>
            <a:lvl9pPr marL="5201920" indent="0">
              <a:buNone/>
              <a:defRPr sz="128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83" y="1011477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546" y="6827520"/>
            <a:ext cx="9375268" cy="806027"/>
          </a:xfrm>
        </p:spPr>
        <p:txBody>
          <a:bodyPr anchor="b">
            <a:normAutofit/>
          </a:bodyPr>
          <a:lstStyle>
            <a:lvl1pPr algn="l">
              <a:defRPr sz="3415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62546" y="903061"/>
            <a:ext cx="9375268" cy="5482624"/>
          </a:xfrm>
        </p:spPr>
        <p:txBody>
          <a:bodyPr anchor="t">
            <a:normAutofit/>
          </a:bodyPr>
          <a:lstStyle>
            <a:lvl1pPr marL="0" indent="0" algn="ctr">
              <a:buNone/>
              <a:defRPr sz="2275"/>
            </a:lvl1pPr>
            <a:lvl2pPr marL="650240" indent="0">
              <a:buNone/>
              <a:defRPr sz="2275"/>
            </a:lvl2pPr>
            <a:lvl3pPr marL="1300480" indent="0">
              <a:buNone/>
              <a:defRPr sz="2275"/>
            </a:lvl3pPr>
            <a:lvl4pPr marL="1950720" indent="0">
              <a:buNone/>
              <a:defRPr sz="2275"/>
            </a:lvl4pPr>
            <a:lvl5pPr marL="2600960" indent="0">
              <a:buNone/>
              <a:defRPr sz="2275"/>
            </a:lvl5pPr>
            <a:lvl6pPr marL="3251200" indent="0">
              <a:buNone/>
              <a:defRPr sz="2275"/>
            </a:lvl6pPr>
            <a:lvl7pPr marL="3901440" indent="0">
              <a:buNone/>
              <a:defRPr sz="2275"/>
            </a:lvl7pPr>
            <a:lvl8pPr marL="4551680" indent="0">
              <a:buNone/>
              <a:defRPr sz="2275"/>
            </a:lvl8pPr>
            <a:lvl9pPr marL="5201920" indent="0">
              <a:buNone/>
              <a:defRPr sz="227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546" y="7633547"/>
            <a:ext cx="9375268" cy="702168"/>
          </a:xfrm>
        </p:spPr>
        <p:txBody>
          <a:bodyPr>
            <a:normAutofit/>
          </a:bodyPr>
          <a:lstStyle>
            <a:lvl1pPr marL="0" indent="0">
              <a:buNone/>
              <a:defRPr sz="1705"/>
            </a:lvl1pPr>
            <a:lvl2pPr marL="650240" indent="0">
              <a:buNone/>
              <a:defRPr sz="1705"/>
            </a:lvl2pPr>
            <a:lvl3pPr marL="1300480" indent="0">
              <a:buNone/>
              <a:defRPr sz="1420"/>
            </a:lvl3pPr>
            <a:lvl4pPr marL="1950720" indent="0">
              <a:buNone/>
              <a:defRPr sz="1280"/>
            </a:lvl4pPr>
            <a:lvl5pPr marL="2600960" indent="0">
              <a:buNone/>
              <a:defRPr sz="1280"/>
            </a:lvl5pPr>
            <a:lvl6pPr marL="3251200" indent="0">
              <a:buNone/>
              <a:defRPr sz="1280"/>
            </a:lvl6pPr>
            <a:lvl7pPr marL="3901440" indent="0">
              <a:buNone/>
              <a:defRPr sz="1280"/>
            </a:lvl7pPr>
            <a:lvl8pPr marL="4551680" indent="0">
              <a:buNone/>
              <a:defRPr sz="1280"/>
            </a:lvl8pPr>
            <a:lvl9pPr marL="5201920" indent="0">
              <a:buNone/>
              <a:defRPr sz="128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83" y="6984050"/>
            <a:ext cx="1931884" cy="722496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27080" y="7087059"/>
            <a:ext cx="831969" cy="519289"/>
          </a:xfrm>
        </p:spPr>
        <p:txBody>
          <a:bodyPr/>
          <a:lstStyle/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325120"/>
            <a:ext cx="2817707" cy="9441604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9043" y="1065"/>
            <a:ext cx="2776565" cy="9745783"/>
            <a:chOff x="6627813" y="196102"/>
            <a:chExt cx="1952625" cy="5677649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610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260096" cy="9753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506" y="887623"/>
            <a:ext cx="9371307" cy="18217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546" y="3034453"/>
            <a:ext cx="9375268" cy="5527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54080" y="8725461"/>
            <a:ext cx="1089963" cy="5264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2546" y="8726485"/>
            <a:ext cx="813011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27080" y="1120403"/>
            <a:ext cx="83196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45">
                <a:solidFill>
                  <a:srgbClr val="FEFFFF"/>
                </a:solidFill>
              </a:defRPr>
            </a:lvl1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l" defTabSz="650240" rtl="0" eaLnBrk="1" latinLnBrk="0" hangingPunct="1">
        <a:spcBef>
          <a:spcPct val="0"/>
        </a:spcBef>
        <a:buNone/>
        <a:defRPr sz="512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87680" indent="-487680" algn="l" defTabSz="650240" rtl="0" eaLnBrk="1" latinLnBrk="0" hangingPunct="1">
        <a:spcBef>
          <a:spcPts val="142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25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056640" indent="-406400" algn="l" defTabSz="650240" rtl="0" eaLnBrk="1" latinLnBrk="0" hangingPunct="1">
        <a:spcBef>
          <a:spcPts val="142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22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625600" indent="-325120" algn="l" defTabSz="650240" rtl="0" eaLnBrk="1" latinLnBrk="0" hangingPunct="1">
        <a:spcBef>
          <a:spcPts val="142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99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275840" indent="-325120" algn="l" defTabSz="650240" rtl="0" eaLnBrk="1" latinLnBrk="0" hangingPunct="1">
        <a:spcBef>
          <a:spcPts val="142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70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926080" indent="-325120" algn="l" defTabSz="650240" rtl="0" eaLnBrk="1" latinLnBrk="0" hangingPunct="1">
        <a:spcBef>
          <a:spcPts val="142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70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576320" indent="-325120" algn="l" defTabSz="650240" rtl="0" eaLnBrk="1" latinLnBrk="0" hangingPunct="1">
        <a:spcBef>
          <a:spcPts val="142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70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226560" indent="-325120" algn="l" defTabSz="650240" rtl="0" eaLnBrk="1" latinLnBrk="0" hangingPunct="1">
        <a:spcBef>
          <a:spcPts val="142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70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876800" indent="-325120" algn="l" defTabSz="650240" rtl="0" eaLnBrk="1" latinLnBrk="0" hangingPunct="1">
        <a:spcBef>
          <a:spcPts val="142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70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527040" indent="-325120" algn="l" defTabSz="650240" rtl="0" eaLnBrk="1" latinLnBrk="0" hangingPunct="1">
        <a:spcBef>
          <a:spcPts val="142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70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80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720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60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200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440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80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920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www.w3schools.com/" TargetMode="External"/><Relationship Id="rId6" Type="http://schemas.openxmlformats.org/officeDocument/2006/relationships/hyperlink" Target="https://www.google.com/maps/@23.1807395,77.5275458,15z" TargetMode="External"/><Relationship Id="rId5" Type="http://schemas.openxmlformats.org/officeDocument/2006/relationships/hyperlink" Target="https://getbootstrap.com/docs/5.1/" TargetMode="External"/><Relationship Id="rId4" Type="http://schemas.openxmlformats.org/officeDocument/2006/relationships/hyperlink" Target="https://opencagedata.com/api#quickstart" TargetMode="External"/><Relationship Id="rId3" Type="http://schemas.openxmlformats.org/officeDocument/2006/relationships/hyperlink" Target="https://account.mapbox.com/" TargetMode="External"/><Relationship Id="rId2" Type="http://schemas.openxmlformats.org/officeDocument/2006/relationships/hyperlink" Target="https://mapsplatform.google.com/maps-products/#embed" TargetMode="Externa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7"/>
          <p:cNvGrpSpPr/>
          <p:nvPr/>
        </p:nvGrpSpPr>
        <p:grpSpPr>
          <a:xfrm>
            <a:off x="1222647" y="-84500"/>
            <a:ext cx="10559505" cy="2177520"/>
            <a:chOff x="1317498" y="225912"/>
            <a:chExt cx="10559505" cy="2177520"/>
          </a:xfrm>
        </p:grpSpPr>
        <p:sp>
          <p:nvSpPr>
            <p:cNvPr id="59" name="Google Shape;59;p7"/>
            <p:cNvSpPr/>
            <p:nvPr/>
          </p:nvSpPr>
          <p:spPr>
            <a:xfrm>
              <a:off x="1317498" y="437473"/>
              <a:ext cx="5231891" cy="1965959"/>
            </a:xfrm>
            <a:prstGeom prst="rect">
              <a:avLst/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7407112" y="225912"/>
              <a:ext cx="4469891" cy="1976627"/>
            </a:xfrm>
            <a:prstGeom prst="rect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61" name="Google Shape;61;p7"/>
          <p:cNvSpPr txBox="1"/>
          <p:nvPr/>
        </p:nvSpPr>
        <p:spPr>
          <a:xfrm>
            <a:off x="1446783" y="6730822"/>
            <a:ext cx="4783293" cy="2221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chemeClr val="dk1"/>
                </a:solidFill>
                <a:latin typeface="Californian FB" panose="0207040306080B030204" pitchFamily="18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Under the Supervision of:  </a:t>
            </a:r>
            <a:r>
              <a:rPr lang="en-IN" sz="3600" dirty="0">
                <a:solidFill>
                  <a:schemeClr val="dk1"/>
                </a:solidFill>
                <a:latin typeface="Californian FB" panose="0207040306080B030204" pitchFamily="18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Mr. Lokesh </a:t>
            </a:r>
            <a:r>
              <a:rPr lang="en-IN" sz="3600" dirty="0" err="1">
                <a:solidFill>
                  <a:schemeClr val="dk1"/>
                </a:solidFill>
                <a:latin typeface="Californian FB" panose="0207040306080B030204" pitchFamily="18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Sahu</a:t>
            </a:r>
            <a:r>
              <a:rPr lang="en-IN" sz="3600" dirty="0">
                <a:solidFill>
                  <a:schemeClr val="dk1"/>
                </a:solidFill>
                <a:latin typeface="Californian FB" panose="0207040306080B030204" pitchFamily="18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3600" dirty="0">
              <a:solidFill>
                <a:schemeClr val="dk1"/>
              </a:solidFill>
              <a:latin typeface="Californian FB" panose="0207040306080B030204" pitchFamily="18" charset="0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2700" marR="20828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chemeClr val="dk1"/>
                </a:solidFill>
                <a:latin typeface="Californian FB" panose="0207040306080B030204" pitchFamily="18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Asst. Prof., Dept. of CA,  SSOCA</a:t>
            </a:r>
            <a:endParaRPr sz="3600" b="1" dirty="0">
              <a:solidFill>
                <a:schemeClr val="dk1"/>
              </a:solidFill>
              <a:latin typeface="Californian FB" panose="0207040306080B030204" pitchFamily="18" charset="0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7763146" y="6840677"/>
            <a:ext cx="5241654" cy="1674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dirty="0">
                <a:solidFill>
                  <a:schemeClr val="dk1"/>
                </a:solidFill>
                <a:latin typeface="Californian FB" panose="0207040306080B030204" pitchFamily="18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Presented by:</a:t>
            </a:r>
            <a:endParaRPr sz="3600" b="1" dirty="0">
              <a:solidFill>
                <a:schemeClr val="dk1"/>
              </a:solidFill>
              <a:latin typeface="Californian FB" panose="0207040306080B030204" pitchFamily="18" charset="0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>
                <a:solidFill>
                  <a:schemeClr val="dk1"/>
                </a:solidFill>
                <a:latin typeface="Californian FB" panose="0207040306080B030204" pitchFamily="18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Priyanshu Gour (</a:t>
            </a:r>
            <a:r>
              <a:rPr lang="en-IN" sz="2800" dirty="0">
                <a:solidFill>
                  <a:schemeClr val="dk1"/>
                </a:solidFill>
                <a:latin typeface="Californian FB" panose="0207040306080B030204" pitchFamily="18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221147</a:t>
            </a:r>
            <a:r>
              <a:rPr lang="en-IN" sz="3600" dirty="0">
                <a:solidFill>
                  <a:schemeClr val="dk1"/>
                </a:solidFill>
                <a:latin typeface="Californian FB" panose="0207040306080B030204" pitchFamily="18" charset="0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)  </a:t>
            </a:r>
            <a:endParaRPr lang="en-IN" sz="3600" dirty="0">
              <a:solidFill>
                <a:schemeClr val="dk1"/>
              </a:solidFill>
              <a:latin typeface="Californian FB" panose="0207040306080B030204" pitchFamily="18" charset="0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dk1"/>
              </a:solidFill>
              <a:latin typeface="Californian FB" panose="0207040306080B030204" pitchFamily="18" charset="0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2405143" y="2036048"/>
            <a:ext cx="8098790" cy="1305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200" b="1" dirty="0">
                <a:solidFill>
                  <a:srgbClr val="000000"/>
                </a:solidFill>
                <a:latin typeface="Baskerville Old Face" panose="02020602080505020303" pitchFamily="18" charset="0"/>
                <a:ea typeface="Arial" panose="020B0604020202020204"/>
                <a:cs typeface="Arial" panose="020B0604020202020204"/>
                <a:sym typeface="Arial" panose="020B0604020202020204"/>
              </a:rPr>
              <a:t>SAGE SCHOOL OF COMPUTER APPLICATION </a:t>
            </a:r>
            <a:endParaRPr sz="4200" dirty="0">
              <a:latin typeface="Baskerville Old Face" panose="02020602080505020303" pitchFamily="18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1605280" y="3484880"/>
            <a:ext cx="10177145" cy="276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200" dirty="0">
                <a:solidFill>
                  <a:schemeClr val="dk1"/>
                </a:solidFill>
                <a:latin typeface="Sitka Subheading" pitchFamily="2" charset="0"/>
                <a:sym typeface="Arial" panose="020B0604020202020204"/>
              </a:rPr>
              <a:t>Department of Computer Application</a:t>
            </a:r>
            <a:endParaRPr sz="4200" dirty="0">
              <a:solidFill>
                <a:schemeClr val="dk1"/>
              </a:solidFill>
              <a:latin typeface="Sitka Subheading" pitchFamily="2" charset="0"/>
              <a:sym typeface="Arial" panose="020B0604020202020204"/>
            </a:endParaRPr>
          </a:p>
          <a:p>
            <a:pPr marL="0" marR="601980" lvl="0" indent="0" algn="ctr" rtl="0">
              <a:lnSpc>
                <a:spcPct val="80000"/>
              </a:lnSpc>
              <a:spcBef>
                <a:spcPts val="2805"/>
              </a:spcBef>
              <a:spcAft>
                <a:spcPts val="0"/>
              </a:spcAft>
              <a:buNone/>
            </a:pPr>
            <a:r>
              <a:rPr lang="en-IN" sz="3500" b="1" dirty="0">
                <a:solidFill>
                  <a:schemeClr val="dk1"/>
                </a:solidFill>
                <a:latin typeface="Baskerville Old Face" panose="02020602080505020303" pitchFamily="18" charset="0"/>
                <a:sym typeface="Arial" panose="020B0604020202020204"/>
              </a:rPr>
              <a:t>PBL Presentation on</a:t>
            </a:r>
            <a:endParaRPr sz="3500" dirty="0">
              <a:solidFill>
                <a:schemeClr val="dk1"/>
              </a:solidFill>
              <a:latin typeface="Baskerville Old Face" panose="02020602080505020303" pitchFamily="18" charset="0"/>
              <a:sym typeface="Arial" panose="020B0604020202020204"/>
            </a:endParaRPr>
          </a:p>
          <a:p>
            <a:pPr marL="0" marR="601980" lvl="0" indent="0" algn="ctr" rtl="0">
              <a:lnSpc>
                <a:spcPct val="80000"/>
              </a:lnSpc>
              <a:spcBef>
                <a:spcPts val="2805"/>
              </a:spcBef>
              <a:spcAft>
                <a:spcPts val="0"/>
              </a:spcAft>
              <a:buNone/>
            </a:pPr>
            <a:r>
              <a:rPr lang="en-IN" sz="4400" b="1" dirty="0">
                <a:solidFill>
                  <a:schemeClr val="dk1"/>
                </a:solidFill>
                <a:latin typeface="Baskerville Old Face" panose="02020602080505020303" pitchFamily="18" charset="0"/>
              </a:rPr>
              <a:t>RTLT – SAGE UNIVERSITY, BHOPAL</a:t>
            </a:r>
            <a:endParaRPr lang="en-IN" sz="4400" dirty="0">
              <a:solidFill>
                <a:schemeClr val="dk1"/>
              </a:solidFill>
              <a:latin typeface="Baskerville Old Face" panose="02020602080505020303" pitchFamily="18" charset="0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3663747" y="563007"/>
            <a:ext cx="5677303" cy="1879942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4122192" y="806411"/>
            <a:ext cx="4760415" cy="9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100" dirty="0">
                <a:latin typeface="Sitka Subheading Semibold" pitchFamily="2" charset="0"/>
              </a:rPr>
              <a:t>Future Work</a:t>
            </a:r>
            <a:endParaRPr sz="6100" dirty="0">
              <a:latin typeface="Sitka Subheading Semibold" pitchFamily="2" charset="0"/>
            </a:endParaRPr>
          </a:p>
        </p:txBody>
      </p:sp>
      <p:sp>
        <p:nvSpPr>
          <p:cNvPr id="143" name="Google Shape;143;p16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3/2/2022</a:t>
            </a:r>
            <a:endParaRPr lang="en-IN"/>
          </a:p>
        </p:txBody>
      </p:sp>
      <p:sp>
        <p:nvSpPr>
          <p:cNvPr id="144" name="Google Shape;144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sp>
        <p:nvSpPr>
          <p:cNvPr id="145" name="Google Shape;145;p16"/>
          <p:cNvSpPr txBox="1"/>
          <p:nvPr/>
        </p:nvSpPr>
        <p:spPr>
          <a:xfrm>
            <a:off x="2096463" y="3700855"/>
            <a:ext cx="10047580" cy="566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583565" marR="508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rgbClr val="3891A7"/>
                </a:solidFill>
                <a:latin typeface="Sitka Subheading" pitchFamily="2" charset="0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IN" sz="3600" dirty="0">
                <a:solidFill>
                  <a:schemeClr val="dk1"/>
                </a:solidFill>
                <a:latin typeface="Sitka Subheading" pitchFamily="2" charset="0"/>
                <a:ea typeface="Arial" panose="020B0604020202020204"/>
                <a:cs typeface="Arial" panose="020B0604020202020204"/>
                <a:sym typeface="Trebuchet MS" panose="020B0603020202020204"/>
              </a:rPr>
              <a:t>There Is NO More Future Work On This Site</a:t>
            </a:r>
            <a:endParaRPr sz="3600" dirty="0">
              <a:solidFill>
                <a:schemeClr val="dk1"/>
              </a:solidFill>
              <a:latin typeface="Sitka Subheading" pitchFamily="2" charset="0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/>
          <p:nvPr/>
        </p:nvSpPr>
        <p:spPr>
          <a:xfrm>
            <a:off x="3942194" y="555628"/>
            <a:ext cx="4928849" cy="1873623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1" name="Google Shape;151;p17"/>
          <p:cNvSpPr txBox="1">
            <a:spLocks noGrp="1"/>
          </p:cNvSpPr>
          <p:nvPr>
            <p:ph type="title"/>
          </p:nvPr>
        </p:nvSpPr>
        <p:spPr>
          <a:xfrm>
            <a:off x="4439272" y="869009"/>
            <a:ext cx="4322592" cy="9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100" dirty="0">
                <a:latin typeface="Sitka Text" pitchFamily="2" charset="0"/>
              </a:rPr>
              <a:t>References</a:t>
            </a:r>
            <a:endParaRPr sz="6100" dirty="0">
              <a:latin typeface="Sitka Text" pitchFamily="2" charset="0"/>
            </a:endParaRPr>
          </a:p>
        </p:txBody>
      </p:sp>
      <p:sp>
        <p:nvSpPr>
          <p:cNvPr id="154" name="Google Shape;154;p17"/>
          <p:cNvSpPr txBox="1">
            <a:spLocks noGrp="1"/>
          </p:cNvSpPr>
          <p:nvPr>
            <p:ph idx="1"/>
          </p:nvPr>
        </p:nvSpPr>
        <p:spPr>
          <a:xfrm>
            <a:off x="-1" y="2233326"/>
            <a:ext cx="12419463" cy="204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811655" marR="508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200" dirty="0">
                <a:latin typeface="Sitka Text" pitchFamily="2" charset="0"/>
              </a:rPr>
              <a:t>(Google Maps API : ) </a:t>
            </a:r>
            <a:r>
              <a:rPr lang="en-IN" sz="2200" dirty="0">
                <a:latin typeface="Sitka Text" pitchFamily="2" charset="0"/>
                <a:hlinkClick r:id="rId2"/>
              </a:rPr>
              <a:t>https://mapsplatform.google.com/maps-products/#embed</a:t>
            </a:r>
            <a:endParaRPr lang="en-IN" sz="2200" dirty="0">
              <a:latin typeface="Sitka Text" pitchFamily="2" charset="0"/>
            </a:endParaRPr>
          </a:p>
          <a:p>
            <a:pPr marL="1811655" marR="508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200" dirty="0">
                <a:latin typeface="Sitka Text" pitchFamily="2" charset="0"/>
              </a:rPr>
              <a:t>(</a:t>
            </a:r>
            <a:r>
              <a:rPr lang="en-IN" sz="2200" dirty="0" err="1">
                <a:latin typeface="Sitka Text" pitchFamily="2" charset="0"/>
              </a:rPr>
              <a:t>MapBox</a:t>
            </a:r>
            <a:r>
              <a:rPr lang="en-IN" sz="2200" dirty="0">
                <a:latin typeface="Sitka Text" pitchFamily="2" charset="0"/>
              </a:rPr>
              <a:t> Maps API : ) </a:t>
            </a:r>
            <a:r>
              <a:rPr lang="en-IN" sz="2200" dirty="0">
                <a:latin typeface="Sitka Text" pitchFamily="2" charset="0"/>
                <a:hlinkClick r:id="rId3"/>
              </a:rPr>
              <a:t>https://account.mapbox.com/</a:t>
            </a:r>
            <a:endParaRPr lang="en-IN" sz="2200" dirty="0">
              <a:latin typeface="Sitka Text" pitchFamily="2" charset="0"/>
            </a:endParaRPr>
          </a:p>
          <a:p>
            <a:pPr marL="1811655" marR="508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200" dirty="0">
                <a:latin typeface="Sitka Text" pitchFamily="2" charset="0"/>
              </a:rPr>
              <a:t>(</a:t>
            </a:r>
            <a:r>
              <a:rPr lang="en-IN" sz="2200" dirty="0" err="1">
                <a:latin typeface="Sitka Text" pitchFamily="2" charset="0"/>
              </a:rPr>
              <a:t>Opencagedata</a:t>
            </a:r>
            <a:r>
              <a:rPr lang="en-IN" sz="2200" dirty="0">
                <a:latin typeface="Sitka Text" pitchFamily="2" charset="0"/>
              </a:rPr>
              <a:t> API : ) </a:t>
            </a:r>
            <a:r>
              <a:rPr lang="en-IN" sz="2200" dirty="0">
                <a:latin typeface="Sitka Text" pitchFamily="2" charset="0"/>
                <a:hlinkClick r:id="rId4"/>
              </a:rPr>
              <a:t>https://opencagedata.com/api#quickstart</a:t>
            </a:r>
            <a:endParaRPr lang="en-IN" sz="2200" dirty="0">
              <a:latin typeface="Sitka Text" pitchFamily="2" charset="0"/>
            </a:endParaRPr>
          </a:p>
          <a:p>
            <a:pPr marL="1811655" marR="508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200" dirty="0">
                <a:latin typeface="Sitka Text" pitchFamily="2" charset="0"/>
              </a:rPr>
              <a:t>(Bootstrap Framework : ) </a:t>
            </a:r>
            <a:r>
              <a:rPr lang="en-IN" sz="2200" dirty="0">
                <a:latin typeface="Sitka Text" pitchFamily="2" charset="0"/>
                <a:hlinkClick r:id="rId5"/>
              </a:rPr>
              <a:t>https://getbootstrap.com/docs/5.1/</a:t>
            </a:r>
            <a:endParaRPr lang="en-IN" sz="2200" dirty="0">
              <a:latin typeface="Sitka Text" pitchFamily="2" charset="0"/>
            </a:endParaRPr>
          </a:p>
          <a:p>
            <a:pPr marL="1811655" marR="508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200" dirty="0">
                <a:latin typeface="Sitka Text" pitchFamily="2" charset="0"/>
              </a:rPr>
              <a:t>(Google Maps  : ) </a:t>
            </a:r>
            <a:r>
              <a:rPr lang="en-IN" sz="2200" dirty="0">
                <a:latin typeface="Sitka Text" pitchFamily="2" charset="0"/>
                <a:hlinkClick r:id="rId6"/>
              </a:rPr>
              <a:t>https://www.google.com/maps/@23.1807395,77.5275458,15z</a:t>
            </a:r>
            <a:endParaRPr lang="en-IN" sz="2200" dirty="0">
              <a:latin typeface="Sitka Text" pitchFamily="2" charset="0"/>
            </a:endParaRPr>
          </a:p>
          <a:p>
            <a:pPr marL="1811655" marR="5080"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IN" sz="2200" dirty="0">
                <a:latin typeface="Sitka Text" pitchFamily="2" charset="0"/>
              </a:rPr>
              <a:t>(W3school  : ) </a:t>
            </a:r>
            <a:r>
              <a:rPr lang="en-IN" sz="2200" dirty="0">
                <a:latin typeface="Sitka Text" pitchFamily="2" charset="0"/>
                <a:hlinkClick r:id="rId7"/>
              </a:rPr>
              <a:t>https://www.w3schools.com/</a:t>
            </a:r>
            <a:endParaRPr lang="en-IN" sz="2200" dirty="0">
              <a:latin typeface="Sitka Text" pitchFamily="2" charset="0"/>
            </a:endParaRPr>
          </a:p>
        </p:txBody>
      </p:sp>
      <p:sp>
        <p:nvSpPr>
          <p:cNvPr id="152" name="Google Shape;152;p17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3/2/2022</a:t>
            </a:r>
            <a:endParaRPr lang="en-IN"/>
          </a:p>
        </p:txBody>
      </p:sp>
      <p:sp>
        <p:nvSpPr>
          <p:cNvPr id="153" name="Google Shape;153;p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357046" y="4686096"/>
            <a:ext cx="45139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accent2">
                    <a:lumMod val="75000"/>
                  </a:schemeClr>
                </a:solidFill>
                <a:latin typeface="Sitka Subheading Semibold" pitchFamily="2" charset="0"/>
              </a:rPr>
              <a:t>Technology</a:t>
            </a:r>
            <a:endParaRPr lang="en-GB" sz="6000" dirty="0">
              <a:solidFill>
                <a:schemeClr val="accent2">
                  <a:lumMod val="75000"/>
                </a:schemeClr>
              </a:solidFill>
              <a:latin typeface="Sitka Subheading Semibold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6960" y="5701759"/>
            <a:ext cx="1084963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11655" marR="508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800" dirty="0">
                <a:latin typeface="Sitka Text" pitchFamily="2" charset="0"/>
              </a:rPr>
              <a:t>HTML 5</a:t>
            </a:r>
            <a:endParaRPr lang="en-IN" sz="2800" dirty="0">
              <a:latin typeface="Sitka Text" pitchFamily="2" charset="0"/>
            </a:endParaRPr>
          </a:p>
          <a:p>
            <a:pPr marL="1811655" marR="508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800" dirty="0">
                <a:latin typeface="Sitka Text" pitchFamily="2" charset="0"/>
              </a:rPr>
              <a:t>CSS 3</a:t>
            </a:r>
            <a:endParaRPr lang="en-IN" sz="2800" dirty="0">
              <a:latin typeface="Sitka Text" pitchFamily="2" charset="0"/>
            </a:endParaRPr>
          </a:p>
          <a:p>
            <a:pPr marL="1811655" marR="508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800" dirty="0">
                <a:latin typeface="Sitka Text" pitchFamily="2" charset="0"/>
              </a:rPr>
              <a:t>JAVASCRIPT</a:t>
            </a:r>
            <a:endParaRPr lang="en-IN" sz="2800" dirty="0">
              <a:latin typeface="Sitka Text" pitchFamily="2" charset="0"/>
            </a:endParaRPr>
          </a:p>
          <a:p>
            <a:pPr marL="1811655" marR="508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800" dirty="0">
                <a:latin typeface="Sitka Text" pitchFamily="2" charset="0"/>
              </a:rPr>
              <a:t>GET BOOTSTRAP</a:t>
            </a:r>
            <a:endParaRPr lang="en-IN" sz="2800" dirty="0">
              <a:latin typeface="Sitka Text" pitchFamily="2" charset="0"/>
            </a:endParaRPr>
          </a:p>
          <a:p>
            <a:pPr marL="1811655" marR="508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800" dirty="0">
                <a:latin typeface="Sitka Text" pitchFamily="2" charset="0"/>
              </a:rPr>
              <a:t>AJAX</a:t>
            </a:r>
            <a:endParaRPr lang="en-IN" sz="2800" dirty="0">
              <a:latin typeface="Sitka Text" pitchFamily="2" charset="0"/>
            </a:endParaRPr>
          </a:p>
          <a:p>
            <a:pPr marL="1811655" marR="508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800" dirty="0">
                <a:latin typeface="Sitka Text" pitchFamily="2" charset="0"/>
              </a:rPr>
              <a:t>PHP</a:t>
            </a:r>
            <a:endParaRPr lang="en-IN" sz="2800" dirty="0">
              <a:latin typeface="Sitka Text" pitchFamily="2" charset="0"/>
            </a:endParaRPr>
          </a:p>
          <a:p>
            <a:pPr marL="1811655" marR="508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800" dirty="0">
                <a:latin typeface="Sitka Text" pitchFamily="2" charset="0"/>
              </a:rPr>
              <a:t>Database – </a:t>
            </a:r>
            <a:r>
              <a:rPr lang="en-IN" sz="2800" dirty="0" err="1">
                <a:latin typeface="Sitka Text" pitchFamily="2" charset="0"/>
              </a:rPr>
              <a:t>MySql</a:t>
            </a:r>
            <a:endParaRPr lang="en-IN" sz="2800" dirty="0">
              <a:latin typeface="Sitka Text" pitchFamily="2" charset="0"/>
            </a:endParaRPr>
          </a:p>
          <a:p>
            <a:pPr marL="1811655" marR="508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800" dirty="0">
                <a:latin typeface="Sitka Text" pitchFamily="2" charset="0"/>
              </a:rPr>
              <a:t>API’s</a:t>
            </a:r>
            <a:endParaRPr lang="en-IN" sz="2800" dirty="0">
              <a:latin typeface="Sitka Text" pitchFamily="2" charset="0"/>
            </a:endParaRPr>
          </a:p>
          <a:p>
            <a:pPr marL="1811655" marR="508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2800" dirty="0">
              <a:latin typeface="Sitka Text" pitchFamily="2" charset="0"/>
            </a:endParaRPr>
          </a:p>
          <a:p>
            <a:pPr marL="1811655" marR="508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2800" dirty="0">
              <a:latin typeface="Sitka Text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1367917" y="902527"/>
            <a:ext cx="10268966" cy="9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100" dirty="0">
                <a:latin typeface="Sitka Subheading Semibold" pitchFamily="2" charset="0"/>
              </a:rPr>
              <a:t>Outline</a:t>
            </a:r>
            <a:endParaRPr sz="6100" dirty="0">
              <a:latin typeface="Sitka Subheading Semibold" pitchFamily="2" charset="0"/>
            </a:endParaRPr>
          </a:p>
        </p:txBody>
      </p:sp>
      <p:sp>
        <p:nvSpPr>
          <p:cNvPr id="71" name="Google Shape;71;p8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3/2/2022</a:t>
            </a:r>
            <a:endParaRPr lang="en-IN"/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sp>
        <p:nvSpPr>
          <p:cNvPr id="73" name="Google Shape;73;p8"/>
          <p:cNvSpPr txBox="1"/>
          <p:nvPr/>
        </p:nvSpPr>
        <p:spPr>
          <a:xfrm>
            <a:off x="2309676" y="2312323"/>
            <a:ext cx="8903083" cy="5744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6350" rIns="0" bIns="0" anchor="t" anchorCtr="0">
            <a:spAutoFit/>
          </a:bodyPr>
          <a:lstStyle/>
          <a:p>
            <a:pPr marL="5842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1A7"/>
              </a:buClr>
              <a:buSzPts val="3200"/>
              <a:buFont typeface="Wingdings" panose="05000000000000000000" pitchFamily="2" charset="2"/>
              <a:buChar char="v"/>
            </a:pPr>
            <a:r>
              <a:rPr lang="en-IN" sz="4000" dirty="0">
                <a:solidFill>
                  <a:schemeClr val="dk1"/>
                </a:solidFill>
                <a:latin typeface="Sitka Subheading" pitchFamily="2" charset="0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Introduction</a:t>
            </a:r>
            <a:endParaRPr sz="4000" dirty="0">
              <a:solidFill>
                <a:schemeClr val="dk1"/>
              </a:solidFill>
              <a:latin typeface="Sitka Subheading" pitchFamily="2" charset="0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584200" marR="0" lvl="0" indent="-571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891A7"/>
              </a:buClr>
              <a:buSzPts val="3200"/>
              <a:buFont typeface="Wingdings" panose="05000000000000000000" pitchFamily="2" charset="2"/>
              <a:buChar char="v"/>
            </a:pPr>
            <a:r>
              <a:rPr lang="en-IN" sz="4000" dirty="0">
                <a:solidFill>
                  <a:schemeClr val="dk1"/>
                </a:solidFill>
                <a:latin typeface="Sitka Subheading" pitchFamily="2" charset="0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Literature Survey</a:t>
            </a:r>
            <a:endParaRPr sz="4000" dirty="0">
              <a:solidFill>
                <a:schemeClr val="dk1"/>
              </a:solidFill>
              <a:latin typeface="Sitka Subheading" pitchFamily="2" charset="0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584200" marR="0" lvl="0" indent="-571500" algn="l" rtl="0">
              <a:lnSpc>
                <a:spcPct val="100000"/>
              </a:lnSpc>
              <a:spcBef>
                <a:spcPts val="905"/>
              </a:spcBef>
              <a:spcAft>
                <a:spcPts val="0"/>
              </a:spcAft>
              <a:buClr>
                <a:srgbClr val="3891A7"/>
              </a:buClr>
              <a:buSzPts val="3200"/>
              <a:buFont typeface="Wingdings" panose="05000000000000000000" pitchFamily="2" charset="2"/>
              <a:buChar char="v"/>
            </a:pPr>
            <a:r>
              <a:rPr lang="en-IN" sz="4000" dirty="0">
                <a:solidFill>
                  <a:schemeClr val="dk1"/>
                </a:solidFill>
                <a:latin typeface="Sitka Subheading" pitchFamily="2" charset="0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Objective &amp; Motivation</a:t>
            </a:r>
            <a:endParaRPr sz="4000" dirty="0">
              <a:solidFill>
                <a:schemeClr val="dk1"/>
              </a:solidFill>
              <a:latin typeface="Sitka Subheading" pitchFamily="2" charset="0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584200" marR="0" lvl="0" indent="-571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891A7"/>
              </a:buClr>
              <a:buSzPts val="3200"/>
              <a:buFont typeface="Wingdings" panose="05000000000000000000" pitchFamily="2" charset="2"/>
              <a:buChar char="v"/>
            </a:pPr>
            <a:r>
              <a:rPr lang="en-IN" sz="4000" dirty="0">
                <a:solidFill>
                  <a:schemeClr val="dk1"/>
                </a:solidFill>
                <a:latin typeface="Sitka Subheading" pitchFamily="2" charset="0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Problem Definition &amp; Proposed Work</a:t>
            </a:r>
            <a:endParaRPr sz="4000" dirty="0">
              <a:solidFill>
                <a:schemeClr val="dk1"/>
              </a:solidFill>
              <a:latin typeface="Sitka Subheading" pitchFamily="2" charset="0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584200" marR="0" lvl="0" indent="-571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891A7"/>
              </a:buClr>
              <a:buSzPts val="3200"/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dk1"/>
                </a:solidFill>
                <a:latin typeface="Sitka Subheading" pitchFamily="2" charset="0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System Requirement &amp; Snapshots of system</a:t>
            </a:r>
            <a:endParaRPr sz="4000" dirty="0">
              <a:solidFill>
                <a:schemeClr val="dk1"/>
              </a:solidFill>
              <a:latin typeface="Sitka Subheading" pitchFamily="2" charset="0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584200" marR="0" lvl="0" indent="-571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891A7"/>
              </a:buClr>
              <a:buSzPts val="3200"/>
              <a:buFont typeface="Wingdings" panose="05000000000000000000" pitchFamily="2" charset="2"/>
              <a:buChar char="v"/>
            </a:pPr>
            <a:r>
              <a:rPr lang="en-IN" sz="4000" dirty="0">
                <a:solidFill>
                  <a:schemeClr val="dk1"/>
                </a:solidFill>
                <a:latin typeface="Sitka Subheading" pitchFamily="2" charset="0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Conclusion And Future Work</a:t>
            </a:r>
            <a:endParaRPr sz="4000" dirty="0">
              <a:solidFill>
                <a:schemeClr val="dk1"/>
              </a:solidFill>
              <a:latin typeface="Sitka Subheading" pitchFamily="2" charset="0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584200" marR="0" lvl="0" indent="-571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891A7"/>
              </a:buClr>
              <a:buSzPts val="3200"/>
              <a:buFont typeface="Wingdings" panose="05000000000000000000" pitchFamily="2" charset="2"/>
              <a:buChar char="v"/>
            </a:pPr>
            <a:r>
              <a:rPr lang="en-IN" sz="4000" dirty="0">
                <a:solidFill>
                  <a:schemeClr val="dk1"/>
                </a:solidFill>
                <a:latin typeface="Sitka Subheading" pitchFamily="2" charset="0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Reference</a:t>
            </a:r>
            <a:endParaRPr sz="4000" dirty="0">
              <a:solidFill>
                <a:schemeClr val="dk1"/>
              </a:solidFill>
              <a:latin typeface="Sitka Subheading" pitchFamily="2" charset="0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/>
          <p:nvPr/>
        </p:nvSpPr>
        <p:spPr>
          <a:xfrm>
            <a:off x="4137732" y="499173"/>
            <a:ext cx="4928616" cy="17145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Sitka Subheading" pitchFamily="2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3932894" y="621985"/>
            <a:ext cx="5338293" cy="95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dirty="0">
                <a:latin typeface="Sitka Subheading Semibold" pitchFamily="2" charset="0"/>
              </a:rPr>
              <a:t>Introduction</a:t>
            </a:r>
            <a:endParaRPr sz="6100" dirty="0">
              <a:latin typeface="Sitka Subheading Semibold" pitchFamily="2" charset="0"/>
            </a:endParaRPr>
          </a:p>
        </p:txBody>
      </p:sp>
      <p:sp>
        <p:nvSpPr>
          <p:cNvPr id="80" name="Google Shape;80;p9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3/2/2022</a:t>
            </a:r>
            <a:endParaRPr lang="en-IN"/>
          </a:p>
        </p:txBody>
      </p:sp>
      <p:sp>
        <p:nvSpPr>
          <p:cNvPr id="81" name="Google Shape;81;p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sp>
        <p:nvSpPr>
          <p:cNvPr id="82" name="Google Shape;82;p9"/>
          <p:cNvSpPr txBox="1"/>
          <p:nvPr/>
        </p:nvSpPr>
        <p:spPr>
          <a:xfrm>
            <a:off x="2726723" y="2363780"/>
            <a:ext cx="8546327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065" marR="33147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1A7"/>
              </a:buClr>
              <a:buSzPct val="80000"/>
            </a:pPr>
            <a:r>
              <a:rPr lang="en-US" sz="4800" dirty="0">
                <a:solidFill>
                  <a:schemeClr val="dk1"/>
                </a:solidFill>
                <a:latin typeface="Constantia" panose="02030602050306030303" pitchFamily="18" charset="0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RTLT-Sage University, Bhopal</a:t>
            </a:r>
            <a:endParaRPr sz="4800" dirty="0">
              <a:solidFill>
                <a:schemeClr val="dk1"/>
              </a:solidFill>
              <a:latin typeface="Constantia" panose="02030602050306030303" pitchFamily="18" charset="0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  <p:sp>
        <p:nvSpPr>
          <p:cNvPr id="4" name="Google Shape;82;p9"/>
          <p:cNvSpPr txBox="1"/>
          <p:nvPr/>
        </p:nvSpPr>
        <p:spPr>
          <a:xfrm>
            <a:off x="1559049" y="3551518"/>
            <a:ext cx="10835184" cy="5275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69265" marR="33147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chemeClr val="dk1"/>
                </a:solidFill>
                <a:latin typeface="Constantia" panose="02030602050306030303" pitchFamily="18" charset="0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In this project RTLT(Real Time Location Tracking) person who visit first time this University can access each and every block in simple way by using our website RTLT.</a:t>
            </a:r>
            <a:endParaRPr lang="en-US" sz="3800" dirty="0">
              <a:solidFill>
                <a:schemeClr val="dk1"/>
              </a:solidFill>
              <a:latin typeface="Constantia" panose="02030602050306030303" pitchFamily="18" charset="0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69265" marR="33147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" panose="05000000000000000000" pitchFamily="2" charset="2"/>
              <a:buChar char="Ø"/>
            </a:pPr>
            <a:endParaRPr lang="en-US" sz="3800" dirty="0">
              <a:solidFill>
                <a:schemeClr val="dk1"/>
              </a:solidFill>
              <a:latin typeface="Constantia" panose="02030602050306030303" pitchFamily="18" charset="0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469265" marR="33147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sz="3800" dirty="0">
                <a:solidFill>
                  <a:schemeClr val="dk1"/>
                </a:solidFill>
                <a:latin typeface="Constantia" panose="02030602050306030303" pitchFamily="18" charset="0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By using this website person track location where he/she wants to go like blocks, department, parking area and other place under the  University .</a:t>
            </a:r>
            <a:endParaRPr lang="en-US" sz="3800" dirty="0">
              <a:solidFill>
                <a:schemeClr val="dk1"/>
              </a:solidFill>
              <a:latin typeface="Constantia" panose="02030602050306030303" pitchFamily="18" charset="0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3418837" y="686570"/>
            <a:ext cx="7130143" cy="17145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2158998" y="902527"/>
            <a:ext cx="9649823" cy="9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100" b="1" dirty="0">
                <a:latin typeface="Sitka Subheading Semibold" pitchFamily="2" charset="0"/>
              </a:rPr>
              <a:t>Literature Survey</a:t>
            </a:r>
            <a:endParaRPr sz="6100" b="1" dirty="0">
              <a:latin typeface="Sitka Subheading Semibold" pitchFamily="2" charset="0"/>
            </a:endParaRPr>
          </a:p>
        </p:txBody>
      </p:sp>
      <p:sp>
        <p:nvSpPr>
          <p:cNvPr id="89" name="Google Shape;89;p10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3/2/2022</a:t>
            </a:r>
            <a:endParaRPr lang="en-IN"/>
          </a:p>
        </p:txBody>
      </p:sp>
      <p:sp>
        <p:nvSpPr>
          <p:cNvPr id="90" name="Google Shape;90;p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sp>
        <p:nvSpPr>
          <p:cNvPr id="91" name="Google Shape;91;p10"/>
          <p:cNvSpPr txBox="1"/>
          <p:nvPr/>
        </p:nvSpPr>
        <p:spPr>
          <a:xfrm>
            <a:off x="1844401" y="2617027"/>
            <a:ext cx="9964420" cy="61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83565" marR="37592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1A7"/>
              </a:buClr>
              <a:buSzPts val="3500"/>
              <a:buFont typeface="Wingdings" panose="05000000000000000000" pitchFamily="2" charset="2"/>
              <a:buChar char="Ø"/>
            </a:pPr>
            <a:r>
              <a:rPr lang="en-IN" sz="4400" dirty="0">
                <a:solidFill>
                  <a:schemeClr val="dk1"/>
                </a:solidFill>
                <a:latin typeface="Lucida Fax" panose="02060602050505020204" pitchFamily="18" charset="0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Some website or apps are also existing like </a:t>
            </a:r>
            <a:r>
              <a:rPr lang="en-IN" sz="4400" dirty="0" err="1">
                <a:solidFill>
                  <a:schemeClr val="dk1"/>
                </a:solidFill>
                <a:latin typeface="Lucida Fax" panose="02060602050505020204" pitchFamily="18" charset="0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GoogleMap</a:t>
            </a:r>
            <a:r>
              <a:rPr lang="en-IN" sz="4400" dirty="0">
                <a:solidFill>
                  <a:schemeClr val="dk1"/>
                </a:solidFill>
                <a:latin typeface="Lucida Fax" panose="02060602050505020204" pitchFamily="18" charset="0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,</a:t>
            </a:r>
            <a:endParaRPr lang="en-IN" sz="4400" dirty="0">
              <a:solidFill>
                <a:schemeClr val="dk1"/>
              </a:solidFill>
              <a:latin typeface="Lucida Fax" panose="02060602050505020204" pitchFamily="18" charset="0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583565" marR="37592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1A7"/>
              </a:buClr>
              <a:buSzPts val="3500"/>
              <a:buFont typeface="Wingdings" panose="05000000000000000000" pitchFamily="2" charset="2"/>
              <a:buChar char="Ø"/>
            </a:pPr>
            <a:endParaRPr lang="en-IN" sz="4400" dirty="0">
              <a:solidFill>
                <a:schemeClr val="dk1"/>
              </a:solidFill>
              <a:latin typeface="Lucida Fax" panose="02060602050505020204" pitchFamily="18" charset="0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583565" marR="37592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1A7"/>
              </a:buClr>
              <a:buSzPts val="3500"/>
              <a:buFont typeface="Wingdings" panose="05000000000000000000" pitchFamily="2" charset="2"/>
              <a:buChar char="Ø"/>
            </a:pPr>
            <a:r>
              <a:rPr lang="en-IN" sz="4400" dirty="0">
                <a:solidFill>
                  <a:schemeClr val="dk1"/>
                </a:solidFill>
                <a:latin typeface="Lucida Fax" panose="02060602050505020204" pitchFamily="18" charset="0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But this Website or Project based on particular Sage University Campus to find out each and every blocks, and helpful for those persons who visit University first time.</a:t>
            </a:r>
            <a:endParaRPr sz="4400" dirty="0">
              <a:solidFill>
                <a:schemeClr val="dk1"/>
              </a:solidFill>
              <a:latin typeface="Lucida Fax" panose="02060602050505020204" pitchFamily="18" charset="0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/>
          <p:nvPr/>
        </p:nvSpPr>
        <p:spPr>
          <a:xfrm>
            <a:off x="1681442" y="539324"/>
            <a:ext cx="9460956" cy="1853183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/>
          </p:nvPr>
        </p:nvSpPr>
        <p:spPr>
          <a:xfrm>
            <a:off x="2276348" y="748400"/>
            <a:ext cx="8866050" cy="102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dirty="0">
                <a:latin typeface="Sitka Subheading" pitchFamily="2" charset="0"/>
              </a:rPr>
              <a:t>Objective &amp; Motivation</a:t>
            </a:r>
            <a:endParaRPr sz="6600" dirty="0">
              <a:latin typeface="Sitka Subheading" pitchFamily="2" charset="0"/>
            </a:endParaRPr>
          </a:p>
        </p:txBody>
      </p:sp>
      <p:sp>
        <p:nvSpPr>
          <p:cNvPr id="98" name="Google Shape;98;p11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3/2/2022</a:t>
            </a:r>
            <a:endParaRPr lang="en-IN"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sp>
        <p:nvSpPr>
          <p:cNvPr id="100" name="Google Shape;100;p11"/>
          <p:cNvSpPr txBox="1"/>
          <p:nvPr/>
        </p:nvSpPr>
        <p:spPr>
          <a:xfrm>
            <a:off x="1132764" y="2210937"/>
            <a:ext cx="11546006" cy="7008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4965" marR="375920" indent="-342900">
              <a:lnSpc>
                <a:spcPct val="100000"/>
              </a:lnSpc>
              <a:spcBef>
                <a:spcPts val="100"/>
              </a:spcBef>
              <a:buClr>
                <a:srgbClr val="3891A7"/>
              </a:buClr>
              <a:buSzPct val="80000"/>
              <a:buFont typeface="Wingdings" panose="05000000000000000000" pitchFamily="2" charset="2"/>
              <a:buChar char="Ø"/>
              <a:tabLst>
                <a:tab pos="415290" algn="l"/>
              </a:tabLst>
            </a:pPr>
            <a:r>
              <a:rPr lang="en-IN" altLang="en-US" sz="2800" dirty="0">
                <a:latin typeface="Trebuchet MS" panose="020B0603020202020204"/>
                <a:cs typeface="Trebuchet MS" panose="020B0603020202020204"/>
                <a:sym typeface="+mn-ea"/>
              </a:rPr>
              <a:t>The objective behind making this project was to make it easy for the newbies to quickly locate the place without much delay , thereby saving their time.</a:t>
            </a:r>
            <a:endParaRPr lang="en-IN" altLang="en-US" sz="2800" dirty="0">
              <a:latin typeface="Trebuchet MS" panose="020B0603020202020204"/>
              <a:cs typeface="Trebuchet MS" panose="020B0603020202020204"/>
              <a:sym typeface="+mn-ea"/>
            </a:endParaRPr>
          </a:p>
          <a:p>
            <a:pPr marL="354965" marR="375920" indent="-342900">
              <a:lnSpc>
                <a:spcPct val="100000"/>
              </a:lnSpc>
              <a:spcBef>
                <a:spcPts val="100"/>
              </a:spcBef>
              <a:buClr>
                <a:srgbClr val="3891A7"/>
              </a:buClr>
              <a:buSzPct val="80000"/>
              <a:buFont typeface="Wingdings" panose="05000000000000000000" pitchFamily="2" charset="2"/>
              <a:buChar char="Ø"/>
              <a:tabLst>
                <a:tab pos="415290" algn="l"/>
              </a:tabLst>
            </a:pPr>
            <a:endParaRPr lang="en-IN" altLang="en-US" sz="2800" dirty="0">
              <a:latin typeface="Trebuchet MS" panose="020B0603020202020204"/>
              <a:cs typeface="Trebuchet MS" panose="020B0603020202020204"/>
              <a:sym typeface="+mn-ea"/>
            </a:endParaRPr>
          </a:p>
          <a:p>
            <a:pPr marL="354965" marR="375920" indent="-342900">
              <a:lnSpc>
                <a:spcPct val="100000"/>
              </a:lnSpc>
              <a:spcBef>
                <a:spcPts val="100"/>
              </a:spcBef>
              <a:buClr>
                <a:srgbClr val="3891A7"/>
              </a:buClr>
              <a:buSzPct val="80000"/>
              <a:buFont typeface="Wingdings" panose="05000000000000000000" pitchFamily="2" charset="2"/>
              <a:buChar char="Ø"/>
              <a:tabLst>
                <a:tab pos="415290" algn="l"/>
              </a:tabLst>
            </a:pPr>
            <a:r>
              <a:rPr lang="en-IN" altLang="en-US" sz="2800" dirty="0">
                <a:latin typeface="Trebuchet MS" panose="020B0603020202020204"/>
                <a:cs typeface="Trebuchet MS" panose="020B0603020202020204"/>
                <a:sym typeface="+mn-ea"/>
              </a:rPr>
              <a:t>When we came to the college for the first time we found it difficult to navigate which caused a delay in reaching our desired location.</a:t>
            </a:r>
            <a:endParaRPr lang="en-IN" altLang="en-US" sz="2800" dirty="0">
              <a:latin typeface="Trebuchet MS" panose="020B0603020202020204"/>
              <a:cs typeface="Trebuchet MS" panose="020B0603020202020204"/>
              <a:sym typeface="+mn-ea"/>
            </a:endParaRPr>
          </a:p>
          <a:p>
            <a:pPr marL="354965" marR="375920" indent="-342900">
              <a:lnSpc>
                <a:spcPct val="100000"/>
              </a:lnSpc>
              <a:spcBef>
                <a:spcPts val="100"/>
              </a:spcBef>
              <a:buClr>
                <a:srgbClr val="3891A7"/>
              </a:buClr>
              <a:buSzPct val="80000"/>
              <a:buFont typeface="Wingdings" panose="05000000000000000000" pitchFamily="2" charset="2"/>
              <a:buChar char="Ø"/>
              <a:tabLst>
                <a:tab pos="415290" algn="l"/>
              </a:tabLst>
            </a:pPr>
            <a:endParaRPr lang="en-IN" altLang="en-US" sz="2800" dirty="0">
              <a:latin typeface="Trebuchet MS" panose="020B0603020202020204"/>
              <a:cs typeface="Trebuchet MS" panose="020B0603020202020204"/>
              <a:sym typeface="+mn-ea"/>
            </a:endParaRPr>
          </a:p>
          <a:p>
            <a:pPr marL="354965" marR="375920" indent="-342900">
              <a:lnSpc>
                <a:spcPct val="100000"/>
              </a:lnSpc>
              <a:spcBef>
                <a:spcPts val="100"/>
              </a:spcBef>
              <a:buClr>
                <a:srgbClr val="3891A7"/>
              </a:buClr>
              <a:buSzPct val="80000"/>
              <a:buFont typeface="Wingdings" panose="05000000000000000000" pitchFamily="2" charset="2"/>
              <a:buChar char="Ø"/>
              <a:tabLst>
                <a:tab pos="415290" algn="l"/>
              </a:tabLst>
            </a:pPr>
            <a:endParaRPr lang="en-IN" altLang="en-US" sz="2800" dirty="0">
              <a:latin typeface="Trebuchet MS" panose="020B0603020202020204"/>
              <a:cs typeface="Trebuchet MS" panose="020B0603020202020204"/>
              <a:sym typeface="+mn-ea"/>
            </a:endParaRPr>
          </a:p>
          <a:p>
            <a:pPr marL="354965" marR="375920" indent="-342900">
              <a:lnSpc>
                <a:spcPct val="100000"/>
              </a:lnSpc>
              <a:spcBef>
                <a:spcPts val="100"/>
              </a:spcBef>
              <a:buClr>
                <a:srgbClr val="3891A7"/>
              </a:buClr>
              <a:buSzPct val="80000"/>
              <a:buFont typeface="Wingdings" panose="05000000000000000000" pitchFamily="2" charset="2"/>
              <a:buChar char="Ø"/>
              <a:tabLst>
                <a:tab pos="415290" algn="l"/>
              </a:tabLst>
            </a:pPr>
            <a:r>
              <a:rPr lang="en-IN" altLang="en-US" sz="2800" dirty="0">
                <a:latin typeface="Trebuchet MS" panose="020B0603020202020204"/>
                <a:cs typeface="Trebuchet MS" panose="020B0603020202020204"/>
                <a:sym typeface="+mn-ea"/>
              </a:rPr>
              <a:t>Also when we surveyed we were confronted with a fact that students pranked with outsiders and new students, deliberately directing them to other locations, which was directly or indirectly harmful for the reputation of our university.</a:t>
            </a:r>
            <a:endParaRPr lang="en-IN" altLang="en-US" sz="2800" dirty="0">
              <a:latin typeface="Trebuchet MS" panose="020B0603020202020204"/>
              <a:cs typeface="Trebuchet MS" panose="020B0603020202020204"/>
              <a:sym typeface="+mn-ea"/>
            </a:endParaRPr>
          </a:p>
          <a:p>
            <a:pPr marL="354965" marR="375920" indent="-342900">
              <a:lnSpc>
                <a:spcPct val="100000"/>
              </a:lnSpc>
              <a:spcBef>
                <a:spcPts val="100"/>
              </a:spcBef>
              <a:buClr>
                <a:srgbClr val="3891A7"/>
              </a:buClr>
              <a:buSzPct val="80000"/>
              <a:buFont typeface="Wingdings" panose="05000000000000000000" pitchFamily="2" charset="2"/>
              <a:buChar char="Ø"/>
              <a:tabLst>
                <a:tab pos="415290" algn="l"/>
              </a:tabLst>
            </a:pPr>
            <a:endParaRPr lang="en-IN" altLang="en-US" sz="2800" dirty="0">
              <a:latin typeface="Trebuchet MS" panose="020B0603020202020204"/>
              <a:cs typeface="Trebuchet MS" panose="020B0603020202020204"/>
              <a:sym typeface="+mn-ea"/>
            </a:endParaRPr>
          </a:p>
          <a:p>
            <a:pPr marL="583565" marR="375920" indent="-571500">
              <a:lnSpc>
                <a:spcPct val="100000"/>
              </a:lnSpc>
              <a:spcBef>
                <a:spcPts val="100"/>
              </a:spcBef>
              <a:buClr>
                <a:srgbClr val="3891A7"/>
              </a:buClr>
              <a:buSzPct val="80000"/>
              <a:buFont typeface="Wingdings" panose="05000000000000000000" charset="0"/>
              <a:buChar char="Ø"/>
              <a:tabLst>
                <a:tab pos="415290" algn="l"/>
              </a:tabLst>
            </a:pPr>
            <a:r>
              <a:rPr lang="en-IN" altLang="en-US" sz="2800" dirty="0">
                <a:latin typeface="Trebuchet MS" panose="020B0603020202020204"/>
                <a:cs typeface="Trebuchet MS" panose="020B0603020202020204"/>
                <a:sym typeface="+mn-ea"/>
              </a:rPr>
              <a:t>This gave us the motivation to start working on this project so that we can help the people whether students or outsiders.</a:t>
            </a:r>
            <a:endParaRPr lang="en-IN" altLang="en-US" sz="2800" dirty="0">
              <a:latin typeface="Trebuchet MS" panose="020B0603020202020204"/>
              <a:cs typeface="Trebuchet MS" panose="020B0603020202020204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560532" y="765612"/>
            <a:ext cx="12116526" cy="1464563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993448" y="959223"/>
            <a:ext cx="11603105" cy="81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200" dirty="0">
                <a:latin typeface="Sitka Subheading Semibold" pitchFamily="2" charset="0"/>
              </a:rPr>
              <a:t>Problem Definition &amp; Proposed Work</a:t>
            </a:r>
            <a:endParaRPr sz="5200" dirty="0">
              <a:latin typeface="Sitka Subheading Semibold" pitchFamily="2" charset="0"/>
            </a:endParaRPr>
          </a:p>
        </p:txBody>
      </p:sp>
      <p:sp>
        <p:nvSpPr>
          <p:cNvPr id="107" name="Google Shape;107;p12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3/2/2022</a:t>
            </a:r>
            <a:endParaRPr lang="en-IN"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sp>
        <p:nvSpPr>
          <p:cNvPr id="109" name="Google Shape;109;p12"/>
          <p:cNvSpPr txBox="1"/>
          <p:nvPr/>
        </p:nvSpPr>
        <p:spPr>
          <a:xfrm>
            <a:off x="993448" y="2365435"/>
            <a:ext cx="11231100" cy="647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697865" marR="33782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1A7"/>
              </a:buClr>
              <a:buSzPts val="3650"/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dk1"/>
                </a:solidFill>
                <a:latin typeface="Sitka Text" pitchFamily="2" charset="0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When we came to the college visit 1st time....We were facing many problems like to find out blocks, chambers ,labs etc. In our University. So I thought 💭 that many people are facing this problem. So we surveyed that  is actually people faces this problem or not ?  And we got this problem was faced by everybody.</a:t>
            </a:r>
            <a:endParaRPr lang="en-US" sz="3000" dirty="0">
              <a:solidFill>
                <a:schemeClr val="dk1"/>
              </a:solidFill>
              <a:latin typeface="Sitka Text" pitchFamily="2" charset="0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697865" marR="33782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1A7"/>
              </a:buClr>
              <a:buSzPts val="3650"/>
              <a:buFont typeface="Wingdings" panose="05000000000000000000" pitchFamily="2" charset="2"/>
              <a:buChar char="Ø"/>
            </a:pPr>
            <a:endParaRPr lang="en-US" sz="3000" dirty="0">
              <a:solidFill>
                <a:schemeClr val="dk1"/>
              </a:solidFill>
              <a:latin typeface="Sitka Text" pitchFamily="2" charset="0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697865" marR="33782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1A7"/>
              </a:buClr>
              <a:buSzPts val="3650"/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dk1"/>
                </a:solidFill>
                <a:latin typeface="Sitka Text" pitchFamily="2" charset="0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So we thought 💭 for making it simple, We create a Website for helping those who came University first time .</a:t>
            </a:r>
            <a:endParaRPr lang="en-US" sz="3000" dirty="0">
              <a:solidFill>
                <a:schemeClr val="dk1"/>
              </a:solidFill>
              <a:latin typeface="Sitka Text" pitchFamily="2" charset="0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697865" marR="33782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1A7"/>
              </a:buClr>
              <a:buSzPts val="3650"/>
              <a:buFont typeface="Wingdings" panose="05000000000000000000" pitchFamily="2" charset="2"/>
              <a:buChar char="Ø"/>
            </a:pPr>
            <a:endParaRPr lang="en-US" sz="3000" dirty="0">
              <a:solidFill>
                <a:schemeClr val="dk1"/>
              </a:solidFill>
              <a:latin typeface="Sitka Text" pitchFamily="2" charset="0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  <a:p>
            <a:pPr marL="697865" marR="33782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1A7"/>
              </a:buClr>
              <a:buSzPts val="3650"/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dk1"/>
                </a:solidFill>
                <a:latin typeface="Sitka Text" pitchFamily="2" charset="0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After thinking of that using </a:t>
            </a:r>
            <a:r>
              <a:rPr lang="en-US" sz="3000" dirty="0">
                <a:solidFill>
                  <a:schemeClr val="dk1"/>
                </a:solidFill>
                <a:latin typeface="Arial Rounded MT Bold" panose="020F0704030504030204" pitchFamily="34" charset="0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HTML, CSS, JAVASCRIPT, BOOT</a:t>
            </a:r>
            <a:r>
              <a:rPr lang="en-IN" sz="3000" dirty="0">
                <a:latin typeface="Arial Rounded MT Bold" panose="020F0704030504030204" pitchFamily="34" charset="0"/>
              </a:rPr>
              <a:t>STRAP</a:t>
            </a:r>
            <a:r>
              <a:rPr lang="en-IN" sz="3000" dirty="0">
                <a:latin typeface="Sitka Text" pitchFamily="2" charset="0"/>
              </a:rPr>
              <a:t> and also using some API’s like </a:t>
            </a:r>
            <a:r>
              <a:rPr lang="en-IN" sz="3000" dirty="0" err="1">
                <a:latin typeface="Arial Rounded MT Bold" panose="020F0704030504030204" pitchFamily="34" charset="0"/>
              </a:rPr>
              <a:t>mapbox</a:t>
            </a:r>
            <a:r>
              <a:rPr lang="en-IN" sz="3000" dirty="0">
                <a:latin typeface="Arial Rounded MT Bold" panose="020F0704030504030204" pitchFamily="34" charset="0"/>
              </a:rPr>
              <a:t>, Google, </a:t>
            </a:r>
            <a:r>
              <a:rPr lang="en-IN" sz="3000" dirty="0" err="1">
                <a:latin typeface="Arial Rounded MT Bold" panose="020F0704030504030204" pitchFamily="34" charset="0"/>
              </a:rPr>
              <a:t>Opencagedata</a:t>
            </a:r>
            <a:r>
              <a:rPr lang="en-IN" sz="3000" dirty="0">
                <a:latin typeface="Sitka Text" pitchFamily="2" charset="0"/>
              </a:rPr>
              <a:t>, </a:t>
            </a:r>
            <a:r>
              <a:rPr lang="en-IN" sz="3000" dirty="0" err="1">
                <a:latin typeface="Arial Rounded MT Bold" panose="020F0704030504030204" pitchFamily="34" charset="0"/>
              </a:rPr>
              <a:t>wheatherapi</a:t>
            </a:r>
            <a:endParaRPr lang="en-US" sz="3000" dirty="0">
              <a:solidFill>
                <a:schemeClr val="dk1"/>
              </a:solidFill>
              <a:latin typeface="Arial Rounded MT Bold" panose="020F0704030504030204" pitchFamily="34" charset="0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3027371" y="1027386"/>
            <a:ext cx="6950058" cy="705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>
                <a:latin typeface="Sitka Subheading Semibold" pitchFamily="2" charset="0"/>
              </a:rPr>
              <a:t>SYSTEM REQUIREMENT</a:t>
            </a:r>
            <a:endParaRPr sz="4500" dirty="0">
              <a:latin typeface="Sitka Subheading Semibold" pitchFamily="2" charset="0"/>
            </a:endParaRPr>
          </a:p>
        </p:txBody>
      </p:sp>
      <p:sp>
        <p:nvSpPr>
          <p:cNvPr id="118" name="Google Shape;118;p13"/>
          <p:cNvSpPr txBox="1">
            <a:spLocks noGrp="1"/>
          </p:cNvSpPr>
          <p:nvPr>
            <p:ph idx="1"/>
          </p:nvPr>
        </p:nvSpPr>
        <p:spPr>
          <a:xfrm>
            <a:off x="333612" y="4085303"/>
            <a:ext cx="12337576" cy="2212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811655" marR="51943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1A7"/>
              </a:buClr>
              <a:buSzPts val="3650"/>
              <a:buFont typeface="Wingdings" panose="05000000000000000000" pitchFamily="2" charset="2"/>
              <a:buChar char="v"/>
            </a:pPr>
            <a:r>
              <a:rPr lang="en-GB" sz="3200" b="1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</a:t>
            </a:r>
            <a:r>
              <a:rPr lang="en-IN" sz="3200" b="1" i="0" dirty="0">
                <a:solidFill>
                  <a:srgbClr val="56221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GB" sz="32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Windows 8 or later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system is common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11655" marR="51943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1A7"/>
              </a:buClr>
              <a:buSzPts val="3650"/>
              <a:buFont typeface="Wingdings" panose="05000000000000000000" pitchFamily="2" charset="2"/>
              <a:buChar char="v"/>
            </a:pPr>
            <a:r>
              <a:rPr lang="en-GB" sz="3200" b="1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Processor : </a:t>
            </a:r>
            <a:r>
              <a:rPr lang="en-US" sz="32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Intel Pentium 4 or late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11655" marR="791845" lvl="0" indent="-457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891A7"/>
              </a:buClr>
              <a:buSzPts val="3650"/>
              <a:buFont typeface="Wingdings" panose="05000000000000000000" pitchFamily="2" charset="2"/>
              <a:buChar char="v"/>
            </a:pPr>
            <a:r>
              <a:rPr lang="en-GB" sz="3200" b="1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Memory  : </a:t>
            </a:r>
            <a:r>
              <a:rPr lang="en-US" sz="32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 GB minimum, 4 GB recommended</a:t>
            </a:r>
            <a:endParaRPr lang="en-US" sz="3200" b="0" i="0" dirty="0">
              <a:solidFill>
                <a:srgbClr val="1F1F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11655" marR="791845" lvl="0" indent="-457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3891A7"/>
              </a:buClr>
              <a:buSzPts val="3650"/>
              <a:buFont typeface="Wingdings" panose="05000000000000000000" pitchFamily="2" charset="2"/>
              <a:buChar char="v"/>
            </a:pPr>
            <a:r>
              <a:rPr lang="en-GB" sz="3200" b="1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Internet connection : </a:t>
            </a:r>
            <a:r>
              <a:rPr lang="en-GB" sz="32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Required</a:t>
            </a:r>
            <a:endParaRPr lang="en-GB" sz="3200" b="0" i="0" dirty="0">
              <a:solidFill>
                <a:srgbClr val="1F1F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Google Shape;116;p13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3/2/2022</a:t>
            </a:r>
            <a:endParaRPr lang="en-IN"/>
          </a:p>
        </p:txBody>
      </p:sp>
      <p:sp>
        <p:nvSpPr>
          <p:cNvPr id="117" name="Google Shape;117;p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/>
          <p:nvPr/>
        </p:nvSpPr>
        <p:spPr>
          <a:xfrm>
            <a:off x="2426912" y="255806"/>
            <a:ext cx="8301540" cy="1903257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2877205" y="577104"/>
            <a:ext cx="7400953" cy="963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100" dirty="0">
                <a:latin typeface="Sitka Subheading Semibold" pitchFamily="2" charset="0"/>
              </a:rPr>
              <a:t>Snapshots of system</a:t>
            </a:r>
            <a:endParaRPr sz="6100" dirty="0">
              <a:latin typeface="Sitka Subheading Semibold" pitchFamily="2" charset="0"/>
            </a:endParaRPr>
          </a:p>
        </p:txBody>
      </p:sp>
      <p:sp>
        <p:nvSpPr>
          <p:cNvPr id="125" name="Google Shape;125;p14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3/2/2022</a:t>
            </a:r>
            <a:endParaRPr lang="en-IN"/>
          </a:p>
        </p:txBody>
      </p:sp>
      <p:sp>
        <p:nvSpPr>
          <p:cNvPr id="126" name="Google Shape;126;p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0" y="1861692"/>
            <a:ext cx="4163232" cy="2341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008" y="1861692"/>
            <a:ext cx="4198217" cy="2341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864" y="1861692"/>
            <a:ext cx="4163232" cy="23418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80" y="4463786"/>
            <a:ext cx="4163231" cy="23418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348" y="4464879"/>
            <a:ext cx="4163232" cy="23418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5513" y="4450138"/>
            <a:ext cx="4163231" cy="2341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16" y="7155976"/>
            <a:ext cx="4163232" cy="23418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6066" y="7155976"/>
            <a:ext cx="4163232" cy="234181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3016" y="7155976"/>
            <a:ext cx="4163232" cy="23418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/>
          <p:nvPr/>
        </p:nvSpPr>
        <p:spPr>
          <a:xfrm>
            <a:off x="3708324" y="621579"/>
            <a:ext cx="4965776" cy="17145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3" name="Google Shape;133;p15"/>
          <p:cNvSpPr txBox="1">
            <a:spLocks noGrp="1"/>
          </p:cNvSpPr>
          <p:nvPr>
            <p:ph type="title"/>
          </p:nvPr>
        </p:nvSpPr>
        <p:spPr>
          <a:xfrm>
            <a:off x="4330700" y="902527"/>
            <a:ext cx="4343400" cy="95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100" dirty="0">
                <a:latin typeface="Sitka Subheading Semibold" pitchFamily="2" charset="0"/>
              </a:rPr>
              <a:t>Conclusion</a:t>
            </a:r>
            <a:endParaRPr sz="6100" dirty="0">
              <a:latin typeface="Sitka Subheading Semibold" pitchFamily="2" charset="0"/>
            </a:endParaRPr>
          </a:p>
        </p:txBody>
      </p:sp>
      <p:sp>
        <p:nvSpPr>
          <p:cNvPr id="134" name="Google Shape;134;p15"/>
          <p:cNvSpPr txBox="1">
            <a:spLocks noGrp="1"/>
          </p:cNvSpPr>
          <p:nvPr>
            <p:ph type="dt" sz="half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3/2/2022</a:t>
            </a:r>
            <a:endParaRPr lang="en-IN"/>
          </a:p>
        </p:txBody>
      </p:sp>
      <p:sp>
        <p:nvSpPr>
          <p:cNvPr id="135" name="Google Shape;135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</a:fld>
            <a:endParaRPr lang="en-IN"/>
          </a:p>
        </p:txBody>
      </p:sp>
      <p:sp>
        <p:nvSpPr>
          <p:cNvPr id="136" name="Google Shape;136;p15"/>
          <p:cNvSpPr txBox="1"/>
          <p:nvPr/>
        </p:nvSpPr>
        <p:spPr>
          <a:xfrm>
            <a:off x="1559049" y="3919219"/>
            <a:ext cx="10778527" cy="284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5842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4600" dirty="0">
                <a:solidFill>
                  <a:schemeClr val="dk1"/>
                </a:solidFill>
                <a:latin typeface="Sitka Text" pitchFamily="2" charset="0"/>
                <a:ea typeface="Trebuchet MS" panose="020B0603020202020204"/>
                <a:cs typeface="Trebuchet MS" panose="020B0603020202020204"/>
                <a:sym typeface="Trebuchet MS" panose="020B0603020202020204"/>
              </a:rPr>
              <a:t>By the use of our website nobody can faces problem in college visits they simply can go anywhere in university without difficulty.</a:t>
            </a:r>
            <a:endParaRPr sz="4600" dirty="0">
              <a:solidFill>
                <a:schemeClr val="dk1"/>
              </a:solidFill>
              <a:latin typeface="Sitka Text" pitchFamily="2" charset="0"/>
              <a:ea typeface="Trebuchet MS" panose="020B0603020202020204"/>
              <a:cs typeface="Trebuchet MS" panose="020B0603020202020204"/>
              <a:sym typeface="Trebuchet MS" panose="020B0603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3163</Words>
  <Application>WPS Presentation</Application>
  <PresentationFormat>Custom</PresentationFormat>
  <Paragraphs>135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3" baseType="lpstr">
      <vt:lpstr>Arial</vt:lpstr>
      <vt:lpstr>SimSun</vt:lpstr>
      <vt:lpstr>Wingdings</vt:lpstr>
      <vt:lpstr>Wingdings 3</vt:lpstr>
      <vt:lpstr>Arial</vt:lpstr>
      <vt:lpstr>Calibri</vt:lpstr>
      <vt:lpstr>Californian FB</vt:lpstr>
      <vt:lpstr>Times New Roman</vt:lpstr>
      <vt:lpstr>Baskerville Old Face</vt:lpstr>
      <vt:lpstr>Sitka Subheading</vt:lpstr>
      <vt:lpstr>Sitka Subheading Semibold</vt:lpstr>
      <vt:lpstr>Trebuchet MS</vt:lpstr>
      <vt:lpstr>Constantia</vt:lpstr>
      <vt:lpstr>Lucida Fax</vt:lpstr>
      <vt:lpstr>Wingdings</vt:lpstr>
      <vt:lpstr>Sitka Text</vt:lpstr>
      <vt:lpstr>Arial Rounded MT Bold</vt:lpstr>
      <vt:lpstr>Times New Roman</vt:lpstr>
      <vt:lpstr>Microsoft YaHei</vt:lpstr>
      <vt:lpstr>Arial Unicode MS</vt:lpstr>
      <vt:lpstr>Century Gothic</vt:lpstr>
      <vt:lpstr>Wisp</vt:lpstr>
      <vt:lpstr>SAGE SCHOOL OF COMPUTER APPLICATION </vt:lpstr>
      <vt:lpstr>Outline</vt:lpstr>
      <vt:lpstr>Introduction</vt:lpstr>
      <vt:lpstr>Literature Survey</vt:lpstr>
      <vt:lpstr>Objective &amp; Motivation</vt:lpstr>
      <vt:lpstr>Problem Definition &amp; Proposed Work</vt:lpstr>
      <vt:lpstr>SYSTEM REQUIREMENT</vt:lpstr>
      <vt:lpstr>Snapshots of system</vt:lpstr>
      <vt:lpstr>Conclusion</vt:lpstr>
      <vt:lpstr>Future Work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SAGE SCHOOL OF COMPUTER APPLICATION </dc:title>
  <dc:creator/>
  <cp:lastModifiedBy>priya</cp:lastModifiedBy>
  <cp:revision>35</cp:revision>
  <dcterms:created xsi:type="dcterms:W3CDTF">2022-12-29T05:38:00Z</dcterms:created>
  <dcterms:modified xsi:type="dcterms:W3CDTF">2023-01-02T09:54:36Z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958E9E323AB9468DA4EB5C6133618B7E</vt:lpwstr>
  </property>
  <property fmtid="{D5CDD505-2E9C-101B-9397-08002B2CF9AE}" pid="3" name="KSOProductBuildVer">
    <vt:lpwstr>1033-11.2.0.11440</vt:lpwstr>
  </property>
</Properties>
</file>